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i Nita" initials="AN" lastIdx="1" clrIdx="0">
    <p:extLst>
      <p:ext uri="{19B8F6BF-5375-455C-9EA6-DF929625EA0E}">
        <p15:presenceInfo xmlns:p15="http://schemas.microsoft.com/office/powerpoint/2012/main" userId="6d7d8ac625bc8da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audio1.wav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5/24/2020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036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066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024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890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5/24/2020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052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5/24/2020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627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5/24/2020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994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5/24/2020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823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5/24/2020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154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5/24/2020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189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5/24/2020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14424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5/24/2020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742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2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800" i="1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2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s://ro.wikipedia.org/wiki/Grand_Canyon#/maplink/0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6221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3977" y="164592"/>
            <a:ext cx="4334256" cy="6528816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73386E-F418-4CB0-A95C-36B40D07E5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524" y="1340361"/>
            <a:ext cx="3729162" cy="3341700"/>
          </a:xfrm>
        </p:spPr>
        <p:txBody>
          <a:bodyPr>
            <a:normAutofit/>
          </a:bodyPr>
          <a:lstStyle/>
          <a:p>
            <a:r>
              <a:rPr lang="en-US" sz="3600" dirty="0" err="1">
                <a:solidFill>
                  <a:schemeClr val="tx1"/>
                </a:solidFill>
              </a:rPr>
              <a:t>Marele</a:t>
            </a:r>
            <a:r>
              <a:rPr lang="en-US" sz="3600" dirty="0">
                <a:solidFill>
                  <a:schemeClr val="tx1"/>
                </a:solidFill>
              </a:rPr>
              <a:t> </a:t>
            </a:r>
            <a:r>
              <a:rPr lang="en-US" sz="3600" dirty="0" err="1">
                <a:solidFill>
                  <a:schemeClr val="tx1"/>
                </a:solidFill>
              </a:rPr>
              <a:t>Canion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CB83B5-4CD8-4904-B787-2EAF4E7801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4284" y="4731476"/>
            <a:ext cx="3793642" cy="97090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By Nita Andrei Sebastian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13393E-9D0B-4EBB-883A-70FE0148D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2210" y="0"/>
            <a:ext cx="7712758" cy="7029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6692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D9985-6A28-49FA-9DC0-2D5CC1A64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Marele</a:t>
            </a:r>
            <a:r>
              <a:rPr lang="en-US" dirty="0"/>
              <a:t> </a:t>
            </a:r>
            <a:r>
              <a:rPr lang="en-US" dirty="0" err="1"/>
              <a:t>Canion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B2D51-8A9D-4549-951A-48C83E0C1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Localizare</a:t>
            </a:r>
            <a:r>
              <a:rPr lang="en-US" dirty="0"/>
              <a:t>: </a:t>
            </a:r>
            <a:r>
              <a:rPr lang="en-US" i="1" dirty="0" err="1"/>
              <a:t>Statele</a:t>
            </a:r>
            <a:r>
              <a:rPr lang="en-US" i="1" dirty="0"/>
              <a:t> Unite ale </a:t>
            </a:r>
            <a:r>
              <a:rPr lang="en-US" i="1" dirty="0" err="1"/>
              <a:t>Americii</a:t>
            </a:r>
            <a:r>
              <a:rPr lang="en-US" i="1" dirty="0"/>
              <a:t>, Arizona</a:t>
            </a:r>
          </a:p>
          <a:p>
            <a:r>
              <a:rPr lang="en-US" sz="1200" dirty="0"/>
              <a:t>Mai exact</a:t>
            </a:r>
            <a:r>
              <a:rPr lang="en-US" sz="1200" i="1" dirty="0"/>
              <a:t>,</a:t>
            </a:r>
            <a:r>
              <a:rPr lang="en-US" sz="1200" dirty="0"/>
              <a:t> </a:t>
            </a:r>
            <a:r>
              <a:rPr lang="en-US" sz="1200" dirty="0" err="1"/>
              <a:t>Canionul</a:t>
            </a:r>
            <a:r>
              <a:rPr lang="en-US" sz="1200" dirty="0"/>
              <a:t> </a:t>
            </a:r>
            <a:r>
              <a:rPr lang="en-US" sz="1200" dirty="0" err="1"/>
              <a:t>fiind</a:t>
            </a:r>
            <a:r>
              <a:rPr lang="en-US" sz="1200" dirty="0"/>
              <a:t> </a:t>
            </a:r>
            <a:r>
              <a:rPr lang="en-US" sz="1200" dirty="0" err="1"/>
              <a:t>dispus</a:t>
            </a:r>
            <a:r>
              <a:rPr lang="en-US" sz="1200" dirty="0"/>
              <a:t> </a:t>
            </a:r>
            <a:r>
              <a:rPr lang="en-US" sz="1200" dirty="0" err="1"/>
              <a:t>în</a:t>
            </a:r>
            <a:r>
              <a:rPr lang="en-US" sz="1200" dirty="0"/>
              <a:t> </a:t>
            </a:r>
            <a:r>
              <a:rPr lang="en-US" sz="1200" dirty="0" err="1"/>
              <a:t>nordul</a:t>
            </a:r>
            <a:r>
              <a:rPr lang="en-US" sz="1200" dirty="0"/>
              <a:t> </a:t>
            </a:r>
            <a:r>
              <a:rPr lang="en-US" sz="1200" dirty="0" err="1"/>
              <a:t>statului</a:t>
            </a:r>
            <a:r>
              <a:rPr lang="en-US" sz="1200" dirty="0"/>
              <a:t> Arizona.</a:t>
            </a:r>
          </a:p>
          <a:p>
            <a:pPr marL="0" indent="0">
              <a:buNone/>
            </a:pPr>
            <a:endParaRPr lang="en-US" i="1" dirty="0"/>
          </a:p>
          <a:p>
            <a:r>
              <a:rPr lang="en-US" dirty="0" err="1"/>
              <a:t>Coordonate</a:t>
            </a:r>
            <a:r>
              <a:rPr lang="en-US" dirty="0"/>
              <a:t> </a:t>
            </a:r>
            <a:r>
              <a:rPr lang="en-US" dirty="0" err="1"/>
              <a:t>geografice</a:t>
            </a:r>
            <a:r>
              <a:rPr lang="en-US" dirty="0"/>
              <a:t> </a:t>
            </a:r>
            <a:r>
              <a:rPr lang="en-US" i="1" dirty="0"/>
              <a:t>: </a:t>
            </a:r>
            <a:r>
              <a:rPr lang="en-US" i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36°05′51″N 112°05′43″W</a:t>
            </a:r>
            <a:endParaRPr lang="en-US" i="1" dirty="0"/>
          </a:p>
          <a:p>
            <a:r>
              <a:rPr lang="en-US" i="1" dirty="0" err="1"/>
              <a:t>Marele</a:t>
            </a:r>
            <a:r>
              <a:rPr lang="en-US" i="1" dirty="0"/>
              <a:t> </a:t>
            </a:r>
            <a:r>
              <a:rPr lang="en-US" i="1" dirty="0" err="1"/>
              <a:t>Canion</a:t>
            </a:r>
            <a:r>
              <a:rPr lang="en-US" i="1" dirty="0"/>
              <a:t> </a:t>
            </a:r>
            <a:r>
              <a:rPr lang="en-US" dirty="0"/>
              <a:t>se </a:t>
            </a:r>
            <a:r>
              <a:rPr lang="en-US" dirty="0" err="1"/>
              <a:t>regăsește</a:t>
            </a:r>
            <a:r>
              <a:rPr lang="en-US" dirty="0"/>
              <a:t> </a:t>
            </a:r>
            <a:r>
              <a:rPr lang="en-US" dirty="0" err="1"/>
              <a:t>aproape</a:t>
            </a:r>
            <a:r>
              <a:rPr lang="en-US" dirty="0"/>
              <a:t> integral ca </a:t>
            </a:r>
          </a:p>
          <a:p>
            <a:pPr marL="0" indent="0">
              <a:buNone/>
            </a:pPr>
            <a:r>
              <a:rPr lang="en-US" dirty="0" err="1"/>
              <a:t>parte</a:t>
            </a:r>
            <a:r>
              <a:rPr lang="en-US" dirty="0"/>
              <a:t> a </a:t>
            </a:r>
            <a:r>
              <a:rPr lang="en-US" i="1" dirty="0" err="1"/>
              <a:t>Parcului</a:t>
            </a:r>
            <a:r>
              <a:rPr lang="en-US" i="1" dirty="0"/>
              <a:t> </a:t>
            </a:r>
            <a:r>
              <a:rPr lang="en-US" i="1" dirty="0" err="1"/>
              <a:t>Național</a:t>
            </a:r>
            <a:r>
              <a:rPr lang="en-US" i="1" dirty="0"/>
              <a:t> al </a:t>
            </a:r>
            <a:r>
              <a:rPr lang="en-US" i="1" dirty="0" err="1"/>
              <a:t>Marelui</a:t>
            </a:r>
            <a:r>
              <a:rPr lang="en-US" i="1" dirty="0"/>
              <a:t> </a:t>
            </a:r>
            <a:r>
              <a:rPr lang="en-US" i="1" dirty="0" err="1"/>
              <a:t>Canion</a:t>
            </a:r>
            <a:r>
              <a:rPr lang="en-US" i="1" dirty="0"/>
              <a:t> </a:t>
            </a:r>
            <a:r>
              <a:rPr lang="en-US" dirty="0"/>
              <a:t>, </a:t>
            </a:r>
            <a:r>
              <a:rPr lang="en-US" dirty="0" err="1"/>
              <a:t>fiind</a:t>
            </a:r>
            <a:r>
              <a:rPr lang="en-US" dirty="0"/>
              <a:t> </a:t>
            </a:r>
            <a:r>
              <a:rPr lang="en-US" dirty="0" err="1"/>
              <a:t>unul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din  </a:t>
            </a:r>
            <a:r>
              <a:rPr lang="en-US" dirty="0" err="1"/>
              <a:t>primele</a:t>
            </a:r>
            <a:r>
              <a:rPr lang="en-US" dirty="0"/>
              <a:t> </a:t>
            </a:r>
            <a:r>
              <a:rPr lang="en-US" dirty="0" err="1"/>
              <a:t>parcuri</a:t>
            </a:r>
            <a:r>
              <a:rPr lang="en-US" dirty="0"/>
              <a:t> </a:t>
            </a:r>
            <a:r>
              <a:rPr lang="en-US" dirty="0" err="1"/>
              <a:t>naturale</a:t>
            </a:r>
            <a:r>
              <a:rPr lang="en-US" dirty="0"/>
              <a:t> a </a:t>
            </a:r>
            <a:r>
              <a:rPr lang="en-US" i="1" dirty="0"/>
              <a:t>USA</a:t>
            </a:r>
            <a:r>
              <a:rPr lang="en-US" dirty="0"/>
              <a:t>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err="1"/>
              <a:t>Substratul</a:t>
            </a:r>
            <a:r>
              <a:rPr lang="en-US" dirty="0"/>
              <a:t> geologic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reprezentat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special de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err="1"/>
              <a:t>roci</a:t>
            </a:r>
            <a:r>
              <a:rPr lang="en-US" dirty="0"/>
              <a:t> </a:t>
            </a:r>
            <a:r>
              <a:rPr lang="en-US" dirty="0" err="1"/>
              <a:t>sedimentare</a:t>
            </a:r>
            <a:r>
              <a:rPr lang="en-US" dirty="0"/>
              <a:t>, </a:t>
            </a:r>
            <a:r>
              <a:rPr lang="en-US" dirty="0" err="1"/>
              <a:t>dar</a:t>
            </a:r>
            <a:r>
              <a:rPr lang="en-US" dirty="0"/>
              <a:t> pot fi </a:t>
            </a:r>
            <a:r>
              <a:rPr lang="en-US" dirty="0" err="1"/>
              <a:t>regasite</a:t>
            </a:r>
            <a:r>
              <a:rPr lang="en-US" dirty="0"/>
              <a:t> </a:t>
            </a:r>
            <a:r>
              <a:rPr lang="en-US" dirty="0" err="1"/>
              <a:t>și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err="1"/>
              <a:t>ceva</a:t>
            </a:r>
            <a:r>
              <a:rPr lang="en-US" dirty="0"/>
              <a:t> </a:t>
            </a:r>
            <a:r>
              <a:rPr lang="en-US" dirty="0" err="1"/>
              <a:t>roci</a:t>
            </a:r>
            <a:r>
              <a:rPr lang="en-US" dirty="0"/>
              <a:t> </a:t>
            </a:r>
            <a:r>
              <a:rPr lang="en-US" dirty="0" err="1"/>
              <a:t>metamorfice</a:t>
            </a:r>
            <a:r>
              <a:rPr lang="en-US" dirty="0"/>
              <a:t> de </a:t>
            </a:r>
            <a:r>
              <a:rPr lang="en-US" dirty="0" err="1"/>
              <a:t>asemenea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43+] Grand Canyon 4K Wallpaper on WallpaperSafari">
            <a:extLst>
              <a:ext uri="{FF2B5EF4-FFF2-40B4-BE49-F238E27FC236}">
                <a16:creationId xmlns:a16="http://schemas.microsoft.com/office/drawing/2014/main" id="{3A4130C4-8E82-4207-90E8-4ADC1F6646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2867" y="2103121"/>
            <a:ext cx="5891720" cy="38496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107194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D9985-6A28-49FA-9DC0-2D5CC1A64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Marele</a:t>
            </a:r>
            <a:r>
              <a:rPr lang="en-US" dirty="0"/>
              <a:t> </a:t>
            </a:r>
            <a:r>
              <a:rPr lang="en-US" dirty="0" err="1"/>
              <a:t>Canion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B2D51-8A9D-4549-951A-48C83E0C1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err="1"/>
              <a:t>Marele</a:t>
            </a:r>
            <a:r>
              <a:rPr lang="en-US" i="1" dirty="0"/>
              <a:t> </a:t>
            </a:r>
            <a:r>
              <a:rPr lang="en-US" i="1" dirty="0" err="1"/>
              <a:t>Canion</a:t>
            </a:r>
            <a:r>
              <a:rPr lang="en-US" i="1" dirty="0"/>
              <a:t> </a:t>
            </a:r>
            <a:r>
              <a:rPr lang="en-US" dirty="0" err="1"/>
              <a:t>este</a:t>
            </a:r>
            <a:r>
              <a:rPr lang="en-US" dirty="0"/>
              <a:t> de </a:t>
            </a:r>
            <a:r>
              <a:rPr lang="en-US" dirty="0" err="1"/>
              <a:t>fapt</a:t>
            </a:r>
            <a:r>
              <a:rPr lang="en-US" dirty="0"/>
              <a:t> </a:t>
            </a:r>
            <a:r>
              <a:rPr lang="en-US" dirty="0" err="1"/>
              <a:t>rezultatul</a:t>
            </a:r>
            <a:r>
              <a:rPr lang="en-US" dirty="0"/>
              <a:t> </a:t>
            </a:r>
            <a:r>
              <a:rPr lang="en-US" dirty="0" err="1"/>
              <a:t>eroziunii</a:t>
            </a:r>
            <a:r>
              <a:rPr lang="en-US" dirty="0"/>
              <a:t> </a:t>
            </a:r>
            <a:r>
              <a:rPr lang="en-US" dirty="0" err="1"/>
              <a:t>exercitate</a:t>
            </a:r>
            <a:r>
              <a:rPr lang="en-US" dirty="0"/>
              <a:t> de </a:t>
            </a:r>
            <a:r>
              <a:rPr lang="en-US" dirty="0" err="1"/>
              <a:t>fluviu</a:t>
            </a:r>
            <a:r>
              <a:rPr lang="en-US" dirty="0"/>
              <a:t> </a:t>
            </a:r>
            <a:r>
              <a:rPr lang="en-US" dirty="0" err="1"/>
              <a:t>timp</a:t>
            </a:r>
            <a:r>
              <a:rPr lang="en-US" dirty="0"/>
              <a:t> de </a:t>
            </a:r>
            <a:r>
              <a:rPr lang="en-US" dirty="0" err="1"/>
              <a:t>milioane</a:t>
            </a:r>
            <a:r>
              <a:rPr lang="en-US" dirty="0"/>
              <a:t> de ani, </a:t>
            </a:r>
            <a:r>
              <a:rPr lang="en-US" dirty="0" err="1"/>
              <a:t>partea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inferioară</a:t>
            </a:r>
            <a:r>
              <a:rPr lang="en-US" dirty="0"/>
              <a:t> de </a:t>
            </a:r>
            <a:r>
              <a:rPr lang="en-US" dirty="0" err="1"/>
              <a:t>astăzi</a:t>
            </a:r>
            <a:r>
              <a:rPr lang="en-US" dirty="0"/>
              <a:t> </a:t>
            </a:r>
            <a:r>
              <a:rPr lang="en-US" dirty="0" err="1"/>
              <a:t>fiind</a:t>
            </a:r>
            <a:r>
              <a:rPr lang="en-US" dirty="0"/>
              <a:t> de </a:t>
            </a:r>
            <a:r>
              <a:rPr lang="en-US" dirty="0" err="1"/>
              <a:t>fapt</a:t>
            </a:r>
            <a:r>
              <a:rPr lang="en-US" dirty="0"/>
              <a:t> </a:t>
            </a:r>
            <a:r>
              <a:rPr lang="en-US" dirty="0" err="1"/>
              <a:t>albia</a:t>
            </a:r>
            <a:r>
              <a:rPr lang="en-US" dirty="0"/>
              <a:t> </a:t>
            </a:r>
            <a:r>
              <a:rPr lang="en-US" dirty="0" err="1"/>
              <a:t>majoră</a:t>
            </a:r>
            <a:r>
              <a:rPr lang="en-US" dirty="0"/>
              <a:t> a </a:t>
            </a:r>
            <a:r>
              <a:rPr lang="en-US" i="1" dirty="0" err="1"/>
              <a:t>fluviului</a:t>
            </a:r>
            <a:r>
              <a:rPr lang="en-US" i="1" dirty="0"/>
              <a:t> Colorado.</a:t>
            </a:r>
          </a:p>
          <a:p>
            <a:pPr marL="0" indent="0">
              <a:buNone/>
            </a:pPr>
            <a:endParaRPr lang="en-US" i="1" dirty="0"/>
          </a:p>
          <a:p>
            <a:r>
              <a:rPr lang="en-US" dirty="0"/>
              <a:t> </a:t>
            </a:r>
            <a:r>
              <a:rPr lang="en-US" i="1" dirty="0"/>
              <a:t>Theodore Roosevelt</a:t>
            </a:r>
            <a:r>
              <a:rPr lang="en-US" dirty="0"/>
              <a:t>,  al </a:t>
            </a:r>
            <a:r>
              <a:rPr lang="en-US" i="1" dirty="0"/>
              <a:t>26-lea </a:t>
            </a:r>
            <a:r>
              <a:rPr lang="en-US" i="1" dirty="0" err="1"/>
              <a:t>presedinte</a:t>
            </a:r>
            <a:r>
              <a:rPr lang="en-US" i="1" dirty="0"/>
              <a:t> </a:t>
            </a:r>
            <a:r>
              <a:rPr lang="en-US" dirty="0"/>
              <a:t>al </a:t>
            </a:r>
            <a:r>
              <a:rPr lang="en-US" i="1" dirty="0"/>
              <a:t>USA</a:t>
            </a:r>
            <a:r>
              <a:rPr lang="en-US" dirty="0"/>
              <a:t> ,care                                                                                                                                          </a:t>
            </a:r>
            <a:r>
              <a:rPr lang="en-US" dirty="0" err="1"/>
              <a:t>printre</a:t>
            </a:r>
            <a:r>
              <a:rPr lang="en-US" dirty="0"/>
              <a:t> </a:t>
            </a:r>
            <a:r>
              <a:rPr lang="en-US" dirty="0" err="1"/>
              <a:t>altele</a:t>
            </a:r>
            <a:r>
              <a:rPr lang="en-US" dirty="0"/>
              <a:t> a </a:t>
            </a:r>
            <a:r>
              <a:rPr lang="en-US" dirty="0" err="1"/>
              <a:t>contribuit</a:t>
            </a:r>
            <a:r>
              <a:rPr lang="en-US" dirty="0"/>
              <a:t> </a:t>
            </a:r>
            <a:r>
              <a:rPr lang="en-US" dirty="0" err="1"/>
              <a:t>foarte</a:t>
            </a:r>
            <a:r>
              <a:rPr lang="en-US" dirty="0"/>
              <a:t> </a:t>
            </a:r>
            <a:r>
              <a:rPr lang="en-US" dirty="0" err="1"/>
              <a:t>mult</a:t>
            </a:r>
            <a:r>
              <a:rPr lang="en-US" dirty="0"/>
              <a:t> la </a:t>
            </a:r>
            <a:r>
              <a:rPr lang="en-US" dirty="0" err="1"/>
              <a:t>dezvoltarea</a:t>
            </a:r>
            <a:r>
              <a:rPr lang="en-US" dirty="0"/>
              <a:t>                                                                                                                                       </a:t>
            </a:r>
            <a:r>
              <a:rPr lang="en-US" dirty="0" err="1"/>
              <a:t>ulterioară</a:t>
            </a:r>
            <a:r>
              <a:rPr lang="en-US" dirty="0"/>
              <a:t> a </a:t>
            </a:r>
            <a:r>
              <a:rPr lang="en-US" i="1" dirty="0" err="1"/>
              <a:t>statului</a:t>
            </a:r>
            <a:r>
              <a:rPr lang="en-US" i="1" dirty="0"/>
              <a:t> Arizona</a:t>
            </a:r>
            <a:r>
              <a:rPr lang="en-US" dirty="0"/>
              <a:t>, a </a:t>
            </a:r>
            <a:r>
              <a:rPr lang="en-US" dirty="0" err="1"/>
              <a:t>fost</a:t>
            </a:r>
            <a:r>
              <a:rPr lang="en-US" dirty="0"/>
              <a:t> </a:t>
            </a:r>
            <a:r>
              <a:rPr lang="en-US" dirty="0" err="1"/>
              <a:t>unul</a:t>
            </a:r>
            <a:r>
              <a:rPr lang="en-US" dirty="0"/>
              <a:t> din </a:t>
            </a:r>
            <a:r>
              <a:rPr lang="en-US" dirty="0" err="1"/>
              <a:t>marii</a:t>
            </a:r>
            <a:r>
              <a:rPr lang="en-US" dirty="0"/>
              <a:t> </a:t>
            </a:r>
            <a:r>
              <a:rPr lang="en-US" dirty="0" err="1"/>
              <a:t>iubitori</a:t>
            </a:r>
            <a:r>
              <a:rPr lang="en-US" dirty="0"/>
              <a:t>                                                                                                                      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susținători</a:t>
            </a:r>
            <a:r>
              <a:rPr lang="en-US" dirty="0"/>
              <a:t> ai </a:t>
            </a:r>
            <a:r>
              <a:rPr lang="en-US" dirty="0" err="1"/>
              <a:t>conservării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menținerii</a:t>
            </a:r>
            <a:r>
              <a:rPr lang="en-US" dirty="0"/>
              <a:t> </a:t>
            </a:r>
            <a:r>
              <a:rPr lang="en-US" dirty="0" err="1"/>
              <a:t>zonei</a:t>
            </a:r>
            <a:r>
              <a:rPr lang="en-US" dirty="0"/>
              <a:t> </a:t>
            </a:r>
            <a:r>
              <a:rPr lang="en-US" i="1" dirty="0" err="1"/>
              <a:t>Marelui</a:t>
            </a:r>
            <a:r>
              <a:rPr lang="en-US" i="1" dirty="0"/>
              <a:t> </a:t>
            </a:r>
            <a:r>
              <a:rPr lang="en-US" i="1" dirty="0" err="1"/>
              <a:t>Canion</a:t>
            </a:r>
            <a:r>
              <a:rPr lang="en-US" dirty="0"/>
              <a:t>, </a:t>
            </a:r>
            <a:r>
              <a:rPr lang="en-US" dirty="0" err="1"/>
              <a:t>fiind</a:t>
            </a:r>
            <a:r>
              <a:rPr lang="en-US" dirty="0"/>
              <a:t>                                                                                                           </a:t>
            </a:r>
            <a:r>
              <a:rPr lang="en-US" dirty="0" err="1"/>
              <a:t>deseori</a:t>
            </a:r>
            <a:r>
              <a:rPr lang="en-US" dirty="0"/>
              <a:t> </a:t>
            </a:r>
            <a:r>
              <a:rPr lang="en-US" dirty="0" err="1"/>
              <a:t>prezent</a:t>
            </a:r>
            <a:r>
              <a:rPr lang="en-US" dirty="0"/>
              <a:t> fie ca </a:t>
            </a:r>
            <a:r>
              <a:rPr lang="en-US" dirty="0" err="1"/>
              <a:t>să</a:t>
            </a:r>
            <a:r>
              <a:rPr lang="en-US" dirty="0"/>
              <a:t> se </a:t>
            </a:r>
            <a:r>
              <a:rPr lang="en-US" dirty="0" err="1"/>
              <a:t>bucure</a:t>
            </a:r>
            <a:r>
              <a:rPr lang="en-US" dirty="0"/>
              <a:t> de </a:t>
            </a:r>
            <a:r>
              <a:rPr lang="en-US" dirty="0" err="1"/>
              <a:t>peisajele</a:t>
            </a:r>
            <a:r>
              <a:rPr lang="en-US" dirty="0"/>
              <a:t> </a:t>
            </a:r>
            <a:r>
              <a:rPr lang="en-US" dirty="0" err="1"/>
              <a:t>uluitoare</a:t>
            </a:r>
            <a:r>
              <a:rPr lang="en-US" dirty="0"/>
              <a:t>                                                                                                                                            fie ca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vâneze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sezoanele</a:t>
            </a:r>
            <a:r>
              <a:rPr lang="en-US" dirty="0"/>
              <a:t> </a:t>
            </a:r>
            <a:r>
              <a:rPr lang="en-US" dirty="0" err="1"/>
              <a:t>deschise</a:t>
            </a:r>
            <a:r>
              <a:rPr lang="en-US" dirty="0"/>
              <a:t> </a:t>
            </a:r>
            <a:r>
              <a:rPr lang="en-US" dirty="0" err="1"/>
              <a:t>vânatului</a:t>
            </a:r>
            <a:r>
              <a:rPr lang="en-US" dirty="0"/>
              <a:t> </a:t>
            </a:r>
            <a:r>
              <a:rPr lang="en-US" i="1" dirty="0"/>
              <a:t>lei de </a:t>
            </a:r>
            <a:r>
              <a:rPr lang="en-US" i="1" dirty="0" err="1"/>
              <a:t>munte</a:t>
            </a:r>
            <a:r>
              <a:rPr lang="en-US" i="1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316AA0-E78D-45E0-94BD-3BD35A935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3137" y="2739935"/>
            <a:ext cx="4992848" cy="3120530"/>
          </a:xfrm>
          <a:prstGeom prst="roundRect">
            <a:avLst>
              <a:gd name="adj" fmla="val 4543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306351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D9985-6A28-49FA-9DC0-2D5CC1A64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Marele</a:t>
            </a:r>
            <a:r>
              <a:rPr lang="en-US" dirty="0"/>
              <a:t> </a:t>
            </a:r>
            <a:r>
              <a:rPr lang="en-US" dirty="0" err="1"/>
              <a:t>Canion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B2D51-8A9D-4549-951A-48C83E0C1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err="1"/>
              <a:t>Camionul</a:t>
            </a:r>
            <a:r>
              <a:rPr lang="en-US" sz="1800" dirty="0"/>
              <a:t>, </a:t>
            </a:r>
            <a:r>
              <a:rPr lang="en-US" sz="1800" dirty="0" err="1"/>
              <a:t>creat</a:t>
            </a:r>
            <a:r>
              <a:rPr lang="en-US" sz="1800" dirty="0"/>
              <a:t> de </a:t>
            </a:r>
            <a:r>
              <a:rPr lang="en-US" sz="1800" i="1" dirty="0" err="1"/>
              <a:t>fluviul</a:t>
            </a:r>
            <a:r>
              <a:rPr lang="en-US" sz="1800" i="1" dirty="0"/>
              <a:t> Colorado</a:t>
            </a:r>
            <a:r>
              <a:rPr lang="en-US" sz="1800" dirty="0"/>
              <a:t> </a:t>
            </a:r>
            <a:r>
              <a:rPr lang="en-US" sz="1800" dirty="0" err="1"/>
              <a:t>prin</a:t>
            </a:r>
            <a:r>
              <a:rPr lang="en-US" sz="1800" dirty="0"/>
              <a:t> </a:t>
            </a:r>
            <a:r>
              <a:rPr lang="en-US" sz="1800" dirty="0" err="1"/>
              <a:t>săparea</a:t>
            </a:r>
            <a:r>
              <a:rPr lang="en-US" sz="1800" dirty="0"/>
              <a:t> </a:t>
            </a:r>
            <a:r>
              <a:rPr lang="en-US" sz="1800" dirty="0" err="1"/>
              <a:t>unui</a:t>
            </a:r>
            <a:r>
              <a:rPr lang="en-US" sz="1800" dirty="0"/>
              <a:t> canal de </a:t>
            </a:r>
            <a:r>
              <a:rPr lang="en-US" sz="1800" dirty="0" err="1"/>
              <a:t>eroziune</a:t>
            </a:r>
            <a:r>
              <a:rPr lang="en-US" sz="1800" dirty="0"/>
              <a:t> a </a:t>
            </a:r>
            <a:r>
              <a:rPr lang="en-US" sz="1800" dirty="0" err="1"/>
              <a:t>platoului</a:t>
            </a:r>
            <a:r>
              <a:rPr lang="en-US" sz="1800" dirty="0"/>
              <a:t> </a:t>
            </a:r>
            <a:r>
              <a:rPr lang="en-US" sz="1800" dirty="0" err="1"/>
              <a:t>înalt</a:t>
            </a:r>
            <a:r>
              <a:rPr lang="en-US" sz="1800" dirty="0"/>
              <a:t> </a:t>
            </a:r>
            <a:r>
              <a:rPr lang="en-US" sz="1800" i="1" dirty="0"/>
              <a:t>Colorado</a:t>
            </a:r>
            <a:r>
              <a:rPr lang="en-US" sz="1800" dirty="0"/>
              <a:t>, are o </a:t>
            </a:r>
            <a:r>
              <a:rPr lang="en-US" sz="1800" dirty="0" err="1"/>
              <a:t>lungime</a:t>
            </a:r>
            <a:r>
              <a:rPr lang="en-US" sz="1800" dirty="0"/>
              <a:t> de circa 447 km, o </a:t>
            </a:r>
            <a:r>
              <a:rPr lang="en-US" sz="1800" dirty="0" err="1"/>
              <a:t>lățime</a:t>
            </a:r>
            <a:r>
              <a:rPr lang="en-US" sz="1800" dirty="0"/>
              <a:t> </a:t>
            </a:r>
            <a:r>
              <a:rPr lang="en-US" sz="1800" dirty="0" err="1"/>
              <a:t>ce</a:t>
            </a:r>
            <a:r>
              <a:rPr lang="en-US" sz="1800" dirty="0"/>
              <a:t> </a:t>
            </a:r>
            <a:r>
              <a:rPr lang="en-US" sz="1800" dirty="0" err="1"/>
              <a:t>variază</a:t>
            </a:r>
            <a:r>
              <a:rPr lang="en-US" sz="1800" dirty="0"/>
              <a:t> </a:t>
            </a:r>
            <a:r>
              <a:rPr lang="en-US" sz="1800" dirty="0" err="1"/>
              <a:t>între</a:t>
            </a:r>
            <a:r>
              <a:rPr lang="en-US" sz="1800" dirty="0"/>
              <a:t> 400 de </a:t>
            </a:r>
            <a:r>
              <a:rPr lang="en-US" sz="1800" dirty="0" err="1"/>
              <a:t>metri</a:t>
            </a:r>
            <a:r>
              <a:rPr lang="en-US" sz="1800" dirty="0"/>
              <a:t> </a:t>
            </a:r>
            <a:r>
              <a:rPr lang="en-US" sz="1800" dirty="0" err="1"/>
              <a:t>și</a:t>
            </a:r>
            <a:r>
              <a:rPr lang="en-US" sz="1800" dirty="0"/>
              <a:t> 24 de km </a:t>
            </a:r>
            <a:r>
              <a:rPr lang="en-US" sz="1800" dirty="0" err="1"/>
              <a:t>și</a:t>
            </a:r>
            <a:r>
              <a:rPr lang="en-US" sz="1800" dirty="0"/>
              <a:t> </a:t>
            </a:r>
            <a:r>
              <a:rPr lang="en-US" sz="1800" dirty="0" err="1"/>
              <a:t>atinge</a:t>
            </a:r>
            <a:r>
              <a:rPr lang="en-US" sz="1800" dirty="0"/>
              <a:t> o </a:t>
            </a:r>
            <a:r>
              <a:rPr lang="en-US" sz="1800" dirty="0" err="1"/>
              <a:t>adâncime</a:t>
            </a:r>
            <a:r>
              <a:rPr lang="en-US" sz="1800" dirty="0"/>
              <a:t> </a:t>
            </a:r>
            <a:r>
              <a:rPr lang="en-US" sz="1800" dirty="0" err="1"/>
              <a:t>maximă</a:t>
            </a:r>
            <a:r>
              <a:rPr lang="en-US" sz="1800" dirty="0"/>
              <a:t> sub </a:t>
            </a:r>
            <a:r>
              <a:rPr lang="en-US" sz="1800" dirty="0" err="1"/>
              <a:t>nivelul</a:t>
            </a:r>
            <a:r>
              <a:rPr lang="en-US" sz="1800" dirty="0"/>
              <a:t> </a:t>
            </a:r>
            <a:r>
              <a:rPr lang="en-US" sz="1800" dirty="0" err="1"/>
              <a:t>platoului</a:t>
            </a:r>
            <a:r>
              <a:rPr lang="en-US" sz="1800" dirty="0"/>
              <a:t> de </a:t>
            </a:r>
            <a:r>
              <a:rPr lang="en-US" sz="1800" dirty="0" err="1"/>
              <a:t>până</a:t>
            </a:r>
            <a:r>
              <a:rPr lang="en-US" sz="1800" dirty="0"/>
              <a:t> la                                                                            1.600 de </a:t>
            </a:r>
            <a:r>
              <a:rPr lang="en-US" sz="1800" dirty="0" err="1"/>
              <a:t>metri</a:t>
            </a:r>
            <a:r>
              <a:rPr lang="en-US" sz="1800" i="1" dirty="0"/>
              <a:t>. </a:t>
            </a:r>
            <a:r>
              <a:rPr lang="en-US" sz="1800" i="1" dirty="0" err="1"/>
              <a:t>Fluviul</a:t>
            </a:r>
            <a:r>
              <a:rPr lang="en-US" sz="1800" i="1" dirty="0"/>
              <a:t> Colorado </a:t>
            </a:r>
            <a:r>
              <a:rPr lang="en-US" sz="1800" dirty="0" err="1"/>
              <a:t>și</a:t>
            </a:r>
            <a:r>
              <a:rPr lang="en-US" sz="1800" dirty="0"/>
              <a:t> </a:t>
            </a:r>
            <a:r>
              <a:rPr lang="en-US" sz="1800" dirty="0" err="1"/>
              <a:t>afluenții</a:t>
            </a:r>
            <a:r>
              <a:rPr lang="en-US" sz="1800" dirty="0"/>
              <a:t> </a:t>
            </a:r>
            <a:r>
              <a:rPr lang="en-US" sz="1800" dirty="0" err="1"/>
              <a:t>săi</a:t>
            </a:r>
            <a:r>
              <a:rPr lang="en-US" sz="1800" dirty="0"/>
              <a:t> </a:t>
            </a:r>
            <a:r>
              <a:rPr lang="en-US" sz="1800" dirty="0" err="1"/>
              <a:t>și</a:t>
            </a:r>
            <a:r>
              <a:rPr lang="en-US" sz="1800" dirty="0"/>
              <a:t>-au </a:t>
            </a:r>
            <a:r>
              <a:rPr lang="en-US" sz="1800" dirty="0" err="1"/>
              <a:t>tăiat</a:t>
            </a:r>
            <a:r>
              <a:rPr lang="en-US" sz="1800" dirty="0"/>
              <a:t>                                                                             </a:t>
            </a:r>
            <a:r>
              <a:rPr lang="en-US" sz="1800" dirty="0" err="1"/>
              <a:t>cursurile</a:t>
            </a:r>
            <a:r>
              <a:rPr lang="en-US" sz="1800" dirty="0"/>
              <a:t> </a:t>
            </a:r>
            <a:r>
              <a:rPr lang="en-US" sz="1800" dirty="0" err="1"/>
              <a:t>prin</a:t>
            </a:r>
            <a:r>
              <a:rPr lang="en-US" sz="1800" dirty="0"/>
              <a:t> </a:t>
            </a:r>
            <a:r>
              <a:rPr lang="en-US" sz="1800" dirty="0" err="1"/>
              <a:t>straturile</a:t>
            </a:r>
            <a:r>
              <a:rPr lang="en-US" sz="1800" dirty="0"/>
              <a:t> de </a:t>
            </a:r>
            <a:r>
              <a:rPr lang="en-US" sz="1800" dirty="0" err="1"/>
              <a:t>roci</a:t>
            </a:r>
            <a:r>
              <a:rPr lang="en-US" sz="1800" dirty="0"/>
              <a:t>, </a:t>
            </a:r>
            <a:r>
              <a:rPr lang="en-US" sz="1800" dirty="0" err="1"/>
              <a:t>simultan</a:t>
            </a:r>
            <a:r>
              <a:rPr lang="en-US" sz="1800" dirty="0"/>
              <a:t> </a:t>
            </a:r>
            <a:r>
              <a:rPr lang="en-US" sz="1800" dirty="0" err="1"/>
              <a:t>producându</a:t>
            </a:r>
            <a:r>
              <a:rPr lang="en-US" sz="1800" dirty="0"/>
              <a:t>-se                                                                                o </a:t>
            </a:r>
            <a:r>
              <a:rPr lang="en-US" sz="1800" dirty="0" err="1"/>
              <a:t>mișcare</a:t>
            </a:r>
            <a:r>
              <a:rPr lang="en-US" sz="1800" dirty="0"/>
              <a:t> de </a:t>
            </a:r>
            <a:r>
              <a:rPr lang="en-US" sz="1800" dirty="0" err="1"/>
              <a:t>înălțare</a:t>
            </a:r>
            <a:r>
              <a:rPr lang="en-US" sz="1800" dirty="0"/>
              <a:t> </a:t>
            </a:r>
            <a:r>
              <a:rPr lang="en-US" sz="1800" i="1" dirty="0"/>
              <a:t>a </a:t>
            </a:r>
            <a:r>
              <a:rPr lang="en-US" sz="1800" i="1" dirty="0" err="1"/>
              <a:t>Platoului</a:t>
            </a:r>
            <a:r>
              <a:rPr lang="en-US" sz="1800" i="1" dirty="0"/>
              <a:t> Colorado</a:t>
            </a:r>
            <a:r>
              <a:rPr lang="en-US" sz="1800" dirty="0"/>
              <a:t>, </a:t>
            </a:r>
            <a:r>
              <a:rPr lang="en-US" sz="1800" dirty="0" err="1"/>
              <a:t>acestea</a:t>
            </a:r>
            <a:r>
              <a:rPr lang="en-US" sz="1800" dirty="0"/>
              <a:t>                                                                                            </a:t>
            </a:r>
            <a:r>
              <a:rPr lang="en-US" sz="1800" dirty="0" err="1"/>
              <a:t>determinând</a:t>
            </a:r>
            <a:r>
              <a:rPr lang="en-US" sz="1800" dirty="0"/>
              <a:t> o </a:t>
            </a:r>
            <a:r>
              <a:rPr lang="en-US" sz="1800" dirty="0" err="1"/>
              <a:t>expunere</a:t>
            </a:r>
            <a:r>
              <a:rPr lang="en-US" sz="1800" dirty="0"/>
              <a:t> pe </a:t>
            </a:r>
            <a:r>
              <a:rPr lang="en-US" sz="1800" dirty="0" err="1"/>
              <a:t>verticală</a:t>
            </a:r>
            <a:r>
              <a:rPr lang="en-US" sz="1800" dirty="0"/>
              <a:t> a </a:t>
            </a:r>
            <a:r>
              <a:rPr lang="en-US" sz="1800" dirty="0" err="1"/>
              <a:t>unei</a:t>
            </a:r>
            <a:r>
              <a:rPr lang="en-US" sz="1800" dirty="0"/>
              <a:t> </a:t>
            </a:r>
            <a:r>
              <a:rPr lang="en-US" sz="1800" dirty="0" err="1"/>
              <a:t>secvențe</a:t>
            </a:r>
            <a:r>
              <a:rPr lang="en-US" sz="1800" dirty="0"/>
              <a:t>                                                                                                           </a:t>
            </a:r>
            <a:r>
              <a:rPr lang="en-US" sz="1600" dirty="0"/>
              <a:t>de circa 2 </a:t>
            </a:r>
            <a:r>
              <a:rPr lang="en-US" sz="1600" dirty="0" err="1"/>
              <a:t>miliarde</a:t>
            </a:r>
            <a:r>
              <a:rPr lang="en-US" sz="1600" dirty="0"/>
              <a:t> de ani din </a:t>
            </a:r>
            <a:r>
              <a:rPr lang="en-US" sz="1600" i="1" dirty="0" err="1"/>
              <a:t>istoria</a:t>
            </a:r>
            <a:r>
              <a:rPr lang="en-US" sz="1600" i="1" dirty="0"/>
              <a:t> </a:t>
            </a:r>
            <a:r>
              <a:rPr lang="en-US" sz="1600" i="1" dirty="0" err="1"/>
              <a:t>Geologică</a:t>
            </a:r>
            <a:r>
              <a:rPr lang="en-US" sz="1600" i="1" dirty="0"/>
              <a:t> a </a:t>
            </a:r>
            <a:r>
              <a:rPr lang="en-US" sz="1600" i="1" dirty="0" err="1"/>
              <a:t>Pământului</a:t>
            </a:r>
            <a:r>
              <a:rPr lang="en-US" sz="1600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B74913-3770-4C0B-A9C3-E33AF7BBD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4953" y="2983964"/>
            <a:ext cx="4252142" cy="282960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684303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D9985-6A28-49FA-9DC0-2D5CC1A64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Marele</a:t>
            </a:r>
            <a:r>
              <a:rPr lang="en-US" dirty="0"/>
              <a:t> </a:t>
            </a:r>
            <a:r>
              <a:rPr lang="en-US" dirty="0" err="1"/>
              <a:t>Canion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DEB9918-54B2-4E75-8B39-4A24B9556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8131" y="257962"/>
            <a:ext cx="5181599" cy="3886199"/>
          </a:xfrm>
          <a:prstGeom prst="rect">
            <a:avLst/>
          </a:prstGeo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C4EECB72-CA26-483A-BB9C-1CCB521EAE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7111" y="2775920"/>
            <a:ext cx="6110762" cy="343948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9AABA2A-7D17-47C8-B788-E71D07145F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8430" y="3886200"/>
            <a:ext cx="4431300" cy="249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035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750"/>
                            </p:stCondLst>
                            <p:childTnLst>
                              <p:par>
                                <p:cTn id="16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1EDF1-7291-4A31-902D-5E0A9B0379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>
                <a:solidFill>
                  <a:schemeClr val="accent6"/>
                </a:solidFill>
              </a:rPr>
              <a:t>VA MULTUMESC PENTRU</a:t>
            </a:r>
          </a:p>
          <a:p>
            <a:pPr marL="0" indent="0" algn="ctr">
              <a:buNone/>
            </a:pPr>
            <a:r>
              <a:rPr lang="en-US" sz="3200" dirty="0">
                <a:solidFill>
                  <a:schemeClr val="accent6"/>
                </a:solidFill>
              </a:rPr>
              <a:t> ATENTIA ACORDATA 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651A95-4EEA-4359-A21E-3CC454A6E0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9966" y="4024195"/>
            <a:ext cx="3992067" cy="2833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96790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urtains"/>
        <p:sndAc>
          <p:stSnd>
            <p:snd r:embed="rId2" name="applause.wav"/>
          </p:stSnd>
        </p:sndAc>
      </p:transition>
    </mc:Choice>
    <mc:Fallback>
      <p:transition spd="slow">
        <p:fade/>
        <p:sndAc>
          <p:stSnd>
            <p:snd r:embed="rId2" name="applause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DarkSeedLeftStep">
      <a:dk1>
        <a:srgbClr val="000000"/>
      </a:dk1>
      <a:lt1>
        <a:srgbClr val="FFFFFF"/>
      </a:lt1>
      <a:dk2>
        <a:srgbClr val="283B21"/>
      </a:dk2>
      <a:lt2>
        <a:srgbClr val="E8E4E2"/>
      </a:lt2>
      <a:accent1>
        <a:srgbClr val="4D9EC3"/>
      </a:accent1>
      <a:accent2>
        <a:srgbClr val="3BB1A5"/>
      </a:accent2>
      <a:accent3>
        <a:srgbClr val="47B47B"/>
      </a:accent3>
      <a:accent4>
        <a:srgbClr val="3BB143"/>
      </a:accent4>
      <a:accent5>
        <a:srgbClr val="6CB246"/>
      </a:accent5>
      <a:accent6>
        <a:srgbClr val="91AC39"/>
      </a:accent6>
      <a:hlink>
        <a:srgbClr val="429230"/>
      </a:hlink>
      <a:folHlink>
        <a:srgbClr val="7F7F7F"/>
      </a:folHlink>
    </a:clrScheme>
    <a:fontScheme name="Savon">
      <a:majorFont>
        <a:latin typeface="Georgia Pro Cond Black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286</Words>
  <Application>Microsoft Office PowerPoint</Application>
  <PresentationFormat>Widescreen</PresentationFormat>
  <Paragraphs>23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Garamond</vt:lpstr>
      <vt:lpstr>Georgia Pro</vt:lpstr>
      <vt:lpstr>Georgia Pro Cond Black</vt:lpstr>
      <vt:lpstr>SavonVTI</vt:lpstr>
      <vt:lpstr>Marele Canion</vt:lpstr>
      <vt:lpstr>Marele Canion</vt:lpstr>
      <vt:lpstr>Marele Canion</vt:lpstr>
      <vt:lpstr>Marele Canion</vt:lpstr>
      <vt:lpstr>Marele Canion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Marele Canion</dc:title>
  <dc:creator>Andrei Nita</dc:creator>
  <cp:lastModifiedBy>Andrei Nita</cp:lastModifiedBy>
  <cp:revision>14</cp:revision>
  <dcterms:created xsi:type="dcterms:W3CDTF">2020-05-24T08:04:15Z</dcterms:created>
  <dcterms:modified xsi:type="dcterms:W3CDTF">2020-05-24T10:58:42Z</dcterms:modified>
</cp:coreProperties>
</file>